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0" r:id="rId1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5" Type="http://schemas.openxmlformats.org/officeDocument/2006/relationships/slide" Target="slides/slide1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1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7" name="Google Shape;4707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5.xml"/></Relationships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671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p671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